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3"/>
  </p:handoutMasterIdLst>
  <p:sldIdLst>
    <p:sldId id="256" r:id="rId2"/>
    <p:sldId id="272" r:id="rId3"/>
    <p:sldId id="275" r:id="rId4"/>
    <p:sldId id="264" r:id="rId5"/>
    <p:sldId id="274" r:id="rId6"/>
    <p:sldId id="276" r:id="rId7"/>
    <p:sldId id="262" r:id="rId8"/>
    <p:sldId id="270" r:id="rId9"/>
    <p:sldId id="266" r:id="rId10"/>
    <p:sldId id="277" r:id="rId11"/>
    <p:sldId id="269" r:id="rId12"/>
    <p:sldId id="267" r:id="rId13"/>
    <p:sldId id="278" r:id="rId14"/>
    <p:sldId id="279" r:id="rId15"/>
    <p:sldId id="261" r:id="rId16"/>
    <p:sldId id="268" r:id="rId17"/>
    <p:sldId id="265" r:id="rId18"/>
    <p:sldId id="273" r:id="rId19"/>
    <p:sldId id="282" r:id="rId20"/>
    <p:sldId id="280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2741"/>
    <a:srgbClr val="001736"/>
    <a:srgbClr val="003374"/>
    <a:srgbClr val="173A8D"/>
    <a:srgbClr val="C9A093"/>
    <a:srgbClr val="F1F1F1"/>
    <a:srgbClr val="385592"/>
    <a:srgbClr val="3A5896"/>
    <a:srgbClr val="1D3C7A"/>
    <a:srgbClr val="21396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>
        <p:scale>
          <a:sx n="70" d="100"/>
          <a:sy n="70" d="100"/>
        </p:scale>
        <p:origin x="-1070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906" y="1"/>
            <a:ext cx="7839635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png"/><Relationship Id="rId7" Type="http://schemas.openxmlformats.org/officeDocument/2006/relationships/image" Target="../media/image60.jpeg"/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openxmlformats.org/officeDocument/2006/relationships/image" Target="../media/image58.jpeg"/><Relationship Id="rId10" Type="http://schemas.openxmlformats.org/officeDocument/2006/relationships/image" Target="../media/image63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967153" y="254857"/>
            <a:ext cx="7772400" cy="1820128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ОТЧЕТ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муниципальной экспериментальной площадки муниципального бюджетного дошкольного образовательного учреждения детский сад комбинированного вида №25 «Пчёлка» ст.Брюховецкой муниципального образования Брюховецкий район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942491" y="2766646"/>
            <a:ext cx="570913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«Поисково-исследовательская проектная деятельность детей дошкольного  возраста, как ресурс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профориентационной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работы в ДОО.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User\Downloads\2738423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4819" y="1711569"/>
            <a:ext cx="1769797" cy="15229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инновационный проект\Для проекта\профориентация\prof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750" y="148530"/>
            <a:ext cx="8733692" cy="2068826"/>
          </a:xfrm>
          <a:prstGeom prst="rect">
            <a:avLst/>
          </a:prstGeom>
          <a:noFill/>
        </p:spPr>
      </p:pic>
      <p:pic>
        <p:nvPicPr>
          <p:cNvPr id="1027" name="Picture 3" descr="C:\Users\User\Desktop\Все фото\МО Апрель\SAM_352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245601" y="2264229"/>
            <a:ext cx="2424782" cy="1642068"/>
          </a:xfrm>
          <a:prstGeom prst="rect">
            <a:avLst/>
          </a:prstGeom>
          <a:noFill/>
        </p:spPr>
      </p:pic>
      <p:pic>
        <p:nvPicPr>
          <p:cNvPr id="1029" name="Picture 5" descr="C:\Users\User\Desktop\Все фото\фото мо 12.02.2015\DSC_26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91943" y="2237643"/>
            <a:ext cx="2596662" cy="1718937"/>
          </a:xfrm>
          <a:prstGeom prst="rect">
            <a:avLst/>
          </a:prstGeom>
          <a:noFill/>
        </p:spPr>
      </p:pic>
      <p:pic>
        <p:nvPicPr>
          <p:cNvPr id="2" name="Picture 2" descr="C:\Users\User\Desktop\Все фото\для Т.И.Бикус\ДОУ № 25Экскурсия в Брюховецкий колледж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26229" y="3981319"/>
            <a:ext cx="2830286" cy="186232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667000" y="1248567"/>
            <a:ext cx="342899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Ранняя профориентация призвана: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дать ребенку начальные и максимально разнообразные представления о профессиях;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сформировать у ребенка эмоционально-положительное отношение к труду и профессиональному миру;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657" y="2677888"/>
            <a:ext cx="8403772" cy="1337732"/>
          </a:xfrm>
        </p:spPr>
        <p:txBody>
          <a:bodyPr>
            <a:noAutofit/>
          </a:bodyPr>
          <a:lstStyle/>
          <a:p>
            <a:pPr lvl="0" algn="ctr" fontAlgn="base">
              <a:lnSpc>
                <a:spcPct val="150000"/>
              </a:lnSpc>
              <a:spcAft>
                <a:spcPct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ИННОВАЦИОННОЙ ПРОГРАММЫ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у</a:t>
            </a:r>
            <a:r>
              <a:rPr lang="ru-RU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 детей 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познавательного интереса к</a:t>
            </a:r>
            <a:r>
              <a:rPr lang="ru-RU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 профессиям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их взаимосвязи, интереса к игровой, коллективной, продуктивной, творческой, познавательно – исследовательской деятельности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обобщение знаний о </a:t>
            </a: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профессиях в процессе совместной и самостоятельной деятельности детей через сетевое взаимодействие с различными структурами и организациями;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создание  условий для полноценного познавательного развития  посредством ранней профессиональной ориентации и взаимодействия с социальными партнерами;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для отчета инновация\ваня цыгулёв\IMG-20171114-WA002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9015" y="269510"/>
            <a:ext cx="3298255" cy="2473691"/>
          </a:xfrm>
          <a:prstGeom prst="rect">
            <a:avLst/>
          </a:prstGeom>
          <a:noFill/>
        </p:spPr>
      </p:pic>
      <p:pic>
        <p:nvPicPr>
          <p:cNvPr id="1027" name="Picture 3" descr="C:\Users\User\Desktop\для отчета инновация\ваня цыгулёв\IMG-20171114-WA00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75382" y="181707"/>
            <a:ext cx="3571631" cy="2678723"/>
          </a:xfrm>
          <a:prstGeom prst="rect">
            <a:avLst/>
          </a:prstGeom>
          <a:noFill/>
        </p:spPr>
      </p:pic>
      <p:pic>
        <p:nvPicPr>
          <p:cNvPr id="1028" name="Picture 4" descr="C:\Users\User\Desktop\для отчета инновация\ваня цыгулёв\IMG-20171119-WA0030.jpg"/>
          <p:cNvPicPr>
            <a:picLocks noChangeAspect="1" noChangeArrowheads="1"/>
          </p:cNvPicPr>
          <p:nvPr/>
        </p:nvPicPr>
        <p:blipFill>
          <a:blip r:embed="rId4"/>
          <a:srcRect t="21947" b="17764"/>
          <a:stretch>
            <a:fillRect/>
          </a:stretch>
        </p:blipFill>
        <p:spPr bwMode="auto">
          <a:xfrm>
            <a:off x="339969" y="3001108"/>
            <a:ext cx="3259016" cy="2836984"/>
          </a:xfrm>
          <a:prstGeom prst="rect">
            <a:avLst/>
          </a:prstGeom>
          <a:noFill/>
        </p:spPr>
      </p:pic>
      <p:pic>
        <p:nvPicPr>
          <p:cNvPr id="1029" name="Picture 5" descr="C:\Users\User\Desktop\для отчета инновация\ваня цыгулёв\IMG-20171114-WA004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63661" y="3089032"/>
            <a:ext cx="3571631" cy="2678723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3058886" y="1807029"/>
            <a:ext cx="2906485" cy="232954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Выращивание и разведение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рыб осетровых пород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User\Desktop\Все фото\МО Апрель\SAM_35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0909" y="2672741"/>
            <a:ext cx="2665707" cy="2043593"/>
          </a:xfrm>
          <a:prstGeom prst="rect">
            <a:avLst/>
          </a:prstGeom>
          <a:noFill/>
        </p:spPr>
      </p:pic>
      <p:pic>
        <p:nvPicPr>
          <p:cNvPr id="4098" name="Picture 2" descr="C:\Users\User\Desktop\Все фото\МО Апрель\SAM_3536.JPG"/>
          <p:cNvPicPr>
            <a:picLocks noChangeAspect="1" noChangeArrowheads="1"/>
          </p:cNvPicPr>
          <p:nvPr/>
        </p:nvPicPr>
        <p:blipFill>
          <a:blip r:embed="rId3" cstate="print"/>
          <a:srcRect l="17677" t="24952"/>
          <a:stretch>
            <a:fillRect/>
          </a:stretch>
        </p:blipFill>
        <p:spPr bwMode="auto">
          <a:xfrm>
            <a:off x="3446584" y="2414954"/>
            <a:ext cx="2215663" cy="3029805"/>
          </a:xfrm>
          <a:prstGeom prst="rect">
            <a:avLst/>
          </a:prstGeom>
          <a:noFill/>
        </p:spPr>
      </p:pic>
      <p:pic>
        <p:nvPicPr>
          <p:cNvPr id="4099" name="Picture 3" descr="C:\Users\User\Desktop\Все фото\МО Апрель\SAM_35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63134" y="2856459"/>
            <a:ext cx="2840895" cy="183277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7907" y="492369"/>
            <a:ext cx="85930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становление базы нравственно – патриотического сознания детей на основе формирования представлений о детском саде, его истории, о профессиях детского сада.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22515" y="279185"/>
            <a:ext cx="8036378" cy="5392271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1169" y="663327"/>
            <a:ext cx="3373903" cy="15355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15316" y="892628"/>
            <a:ext cx="3256883" cy="9541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Формы и методы работы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215" y="2990848"/>
            <a:ext cx="3242747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ПОИСКОВО-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ИССЛЕДОВАТЕЛЬСКАЯ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5046" y="2973838"/>
            <a:ext cx="3357587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ВЗАИМОДЕЙСВИЕ С СОЦИАЛЬНЫМИ ПАРТНЕРАМИ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1326671" y="2265582"/>
            <a:ext cx="1500198" cy="642942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286512" y="2254696"/>
            <a:ext cx="1143008" cy="642942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96231" y="4761827"/>
            <a:ext cx="4184222" cy="400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ПОГРУЖЕНИЕ В ПРОФЕССИЮ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>
            <a:off x="3748195" y="3296216"/>
            <a:ext cx="1714512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Все фото\фотограф\DSC_05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123" y="2449131"/>
            <a:ext cx="2936554" cy="3415231"/>
          </a:xfrm>
          <a:prstGeom prst="rect">
            <a:avLst/>
          </a:prstGeom>
          <a:noFill/>
        </p:spPr>
      </p:pic>
      <p:pic>
        <p:nvPicPr>
          <p:cNvPr id="2051" name="Picture 3" descr="C:\Users\User\Desktop\Все фото\фотограф\DSC_05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8208" y="2379785"/>
            <a:ext cx="3003673" cy="3506039"/>
          </a:xfrm>
          <a:prstGeom prst="rect">
            <a:avLst/>
          </a:prstGeom>
          <a:noFill/>
        </p:spPr>
      </p:pic>
      <p:pic>
        <p:nvPicPr>
          <p:cNvPr id="1026" name="Picture 2" descr="C:\Users\User\Desktop\МО\мо ноябрь 17\фото семинар\IMG_05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02860" y="246185"/>
            <a:ext cx="2930348" cy="2965938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2873829" y="3320144"/>
            <a:ext cx="3254828" cy="192677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Профессиональная деятельность фотографа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Все фото\офтальмолог\IMG_08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401" y="363415"/>
            <a:ext cx="3298966" cy="2344616"/>
          </a:xfrm>
          <a:prstGeom prst="rect">
            <a:avLst/>
          </a:prstGeom>
          <a:noFill/>
        </p:spPr>
      </p:pic>
      <p:pic>
        <p:nvPicPr>
          <p:cNvPr id="1027" name="Picture 3" descr="C:\Users\User\Desktop\Все фото\офтальмолог\IMG_08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908" y="3145198"/>
            <a:ext cx="3153507" cy="2671402"/>
          </a:xfrm>
          <a:prstGeom prst="rect">
            <a:avLst/>
          </a:prstGeom>
          <a:noFill/>
        </p:spPr>
      </p:pic>
      <p:pic>
        <p:nvPicPr>
          <p:cNvPr id="1028" name="Picture 4" descr="C:\Users\User\Desktop\Все фото\офтальмолог\IMG_08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5105" y="3012830"/>
            <a:ext cx="3460558" cy="2727325"/>
          </a:xfrm>
          <a:prstGeom prst="rect">
            <a:avLst/>
          </a:prstGeom>
          <a:noFill/>
        </p:spPr>
      </p:pic>
      <p:pic>
        <p:nvPicPr>
          <p:cNvPr id="1029" name="Picture 5" descr="C:\Users\User\Desktop\Все фото\офтальмолог\IMG_089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22277" y="351692"/>
            <a:ext cx="3318565" cy="2309447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2471058" y="2122714"/>
            <a:ext cx="3690256" cy="1611086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Профессиональная деятельность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врача - офтальмолога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DCIM\100CANON\IMG_276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739" y="257907"/>
            <a:ext cx="3985846" cy="3012832"/>
          </a:xfrm>
          <a:prstGeom prst="rect">
            <a:avLst/>
          </a:prstGeom>
          <a:noFill/>
        </p:spPr>
      </p:pic>
      <p:pic>
        <p:nvPicPr>
          <p:cNvPr id="3075" name="Picture 3" descr="G:\DCIM\100CANON\IMG_27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1294" y="246185"/>
            <a:ext cx="3950676" cy="2918833"/>
          </a:xfrm>
          <a:prstGeom prst="rect">
            <a:avLst/>
          </a:prstGeom>
          <a:noFill/>
        </p:spPr>
      </p:pic>
      <p:pic>
        <p:nvPicPr>
          <p:cNvPr id="3076" name="Picture 4" descr="G:\DCIM\100CANON\IMG_27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253" y="3470031"/>
            <a:ext cx="3965332" cy="2426677"/>
          </a:xfrm>
          <a:prstGeom prst="rect">
            <a:avLst/>
          </a:prstGeom>
          <a:noFill/>
        </p:spPr>
      </p:pic>
      <p:pic>
        <p:nvPicPr>
          <p:cNvPr id="3077" name="Picture 5" descr="G:\DCIM\100CANON\IMG_27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47845" y="3516923"/>
            <a:ext cx="4032740" cy="23211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экскурсия на поле\DSC039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6683"/>
          <a:stretch>
            <a:fillRect/>
          </a:stretch>
        </p:blipFill>
        <p:spPr bwMode="auto">
          <a:xfrm>
            <a:off x="5584371" y="3124200"/>
            <a:ext cx="3306670" cy="2659390"/>
          </a:xfrm>
          <a:prstGeom prst="rect">
            <a:avLst/>
          </a:prstGeom>
          <a:noFill/>
        </p:spPr>
      </p:pic>
      <p:pic>
        <p:nvPicPr>
          <p:cNvPr id="2051" name="Picture 3" descr="C:\Users\User\Desktop\экскурсия на поле\DSC039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677" y="3233057"/>
            <a:ext cx="3453890" cy="2642280"/>
          </a:xfrm>
          <a:prstGeom prst="rect">
            <a:avLst/>
          </a:prstGeom>
          <a:noFill/>
        </p:spPr>
      </p:pic>
      <p:pic>
        <p:nvPicPr>
          <p:cNvPr id="2052" name="Picture 4" descr="C:\Users\User\Desktop\для отчета инновация\DSC03654.JPG"/>
          <p:cNvPicPr>
            <a:picLocks noChangeAspect="1" noChangeArrowheads="1"/>
          </p:cNvPicPr>
          <p:nvPr/>
        </p:nvPicPr>
        <p:blipFill>
          <a:blip r:embed="rId4" cstate="print"/>
          <a:srcRect l="11539" t="11481" r="10278"/>
          <a:stretch>
            <a:fillRect/>
          </a:stretch>
        </p:blipFill>
        <p:spPr bwMode="auto">
          <a:xfrm>
            <a:off x="435429" y="284829"/>
            <a:ext cx="3276599" cy="2782222"/>
          </a:xfrm>
          <a:prstGeom prst="rect">
            <a:avLst/>
          </a:prstGeom>
          <a:noFill/>
        </p:spPr>
      </p:pic>
      <p:pic>
        <p:nvPicPr>
          <p:cNvPr id="2054" name="Picture 6" descr="C:\Users\User\Desktop\экскурсия на поле\DSC039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47658" y="370114"/>
            <a:ext cx="3078866" cy="2492831"/>
          </a:xfrm>
          <a:prstGeom prst="rect">
            <a:avLst/>
          </a:prstGeom>
          <a:noFill/>
        </p:spPr>
      </p:pic>
      <p:sp>
        <p:nvSpPr>
          <p:cNvPr id="9" name="Овал 8"/>
          <p:cNvSpPr/>
          <p:nvPr/>
        </p:nvSpPr>
        <p:spPr>
          <a:xfrm>
            <a:off x="3167743" y="1676400"/>
            <a:ext cx="3341914" cy="218803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Ознакомление с профессиональной деятельностью людей аграрных профессий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фото среда2\IMG_11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335" y="180522"/>
            <a:ext cx="3053444" cy="2972769"/>
          </a:xfrm>
          <a:prstGeom prst="rect">
            <a:avLst/>
          </a:prstGeom>
          <a:noFill/>
        </p:spPr>
      </p:pic>
      <p:pic>
        <p:nvPicPr>
          <p:cNvPr id="1028" name="Picture 4" descr="C:\Users\User\Desktop\Все фото\кузнец\IMG_10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3334" y="208503"/>
            <a:ext cx="4312000" cy="2874666"/>
          </a:xfrm>
          <a:prstGeom prst="rect">
            <a:avLst/>
          </a:prstGeom>
          <a:noFill/>
        </p:spPr>
      </p:pic>
      <p:pic>
        <p:nvPicPr>
          <p:cNvPr id="3074" name="Picture 2" descr="C:\Users\User\Desktop\Все фото\фото РППС Баранова\IMG_268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630" y="3190211"/>
            <a:ext cx="3598985" cy="2624436"/>
          </a:xfrm>
          <a:prstGeom prst="rect">
            <a:avLst/>
          </a:prstGeom>
          <a:noFill/>
        </p:spPr>
      </p:pic>
      <p:pic>
        <p:nvPicPr>
          <p:cNvPr id="3075" name="Picture 3" descr="C:\Users\User\Desktop\Все фото\фото РППС Баранова\IMG_269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21350" y="3387969"/>
            <a:ext cx="4169003" cy="23846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бразцовый детский сад\кузнец\IMG_1025.JPG"/>
          <p:cNvPicPr>
            <a:picLocks noChangeAspect="1" noChangeArrowheads="1"/>
          </p:cNvPicPr>
          <p:nvPr/>
        </p:nvPicPr>
        <p:blipFill>
          <a:blip r:embed="rId2" cstate="print"/>
          <a:srcRect l="4085" t="12804" r="5734"/>
          <a:stretch>
            <a:fillRect/>
          </a:stretch>
        </p:blipFill>
        <p:spPr bwMode="auto">
          <a:xfrm>
            <a:off x="428939" y="398586"/>
            <a:ext cx="3510016" cy="2262554"/>
          </a:xfrm>
          <a:prstGeom prst="rect">
            <a:avLst/>
          </a:prstGeom>
          <a:noFill/>
        </p:spPr>
      </p:pic>
      <p:pic>
        <p:nvPicPr>
          <p:cNvPr id="1027" name="Picture 3" descr="C:\Users\User\Desktop\экскурсия в кузнецу\IMG_273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0565" r="11144" b="1470"/>
          <a:stretch>
            <a:fillRect/>
          </a:stretch>
        </p:blipFill>
        <p:spPr bwMode="auto">
          <a:xfrm>
            <a:off x="5205046" y="2927961"/>
            <a:ext cx="3458309" cy="2901539"/>
          </a:xfrm>
          <a:prstGeom prst="rect">
            <a:avLst/>
          </a:prstGeom>
          <a:noFill/>
        </p:spPr>
      </p:pic>
      <p:pic>
        <p:nvPicPr>
          <p:cNvPr id="1028" name="Picture 4" descr="C:\Users\User\Desktop\экскурсия в кузнецу\IMG_27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7624" y="2921000"/>
            <a:ext cx="3558222" cy="2881923"/>
          </a:xfrm>
          <a:prstGeom prst="rect">
            <a:avLst/>
          </a:prstGeom>
          <a:noFill/>
        </p:spPr>
      </p:pic>
      <p:pic>
        <p:nvPicPr>
          <p:cNvPr id="1029" name="Picture 5" descr="C:\Users\User\Desktop\экскурсия в кузнецу\IMG_2765.JPG"/>
          <p:cNvPicPr>
            <a:picLocks noChangeAspect="1" noChangeArrowheads="1"/>
          </p:cNvPicPr>
          <p:nvPr/>
        </p:nvPicPr>
        <p:blipFill>
          <a:blip r:embed="rId5" cstate="print"/>
          <a:srcRect l="6442" t="13438" r="7212"/>
          <a:stretch>
            <a:fillRect/>
          </a:stretch>
        </p:blipFill>
        <p:spPr bwMode="auto">
          <a:xfrm>
            <a:off x="5087816" y="293077"/>
            <a:ext cx="3622431" cy="24210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5116285" y="4136571"/>
            <a:ext cx="3385457" cy="1415143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Заключены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договора с 6 организациями </a:t>
            </a:r>
          </a:p>
        </p:txBody>
      </p:sp>
      <p:sp>
        <p:nvSpPr>
          <p:cNvPr id="10" name="Овал 9"/>
          <p:cNvSpPr/>
          <p:nvPr/>
        </p:nvSpPr>
        <p:spPr>
          <a:xfrm>
            <a:off x="315687" y="4038599"/>
            <a:ext cx="3505200" cy="1621973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Разработан план взаимодействия</a:t>
            </a:r>
          </a:p>
          <a:p>
            <a:pPr algn="ctr"/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>
            <a:off x="1953985" y="2879273"/>
            <a:ext cx="1306288" cy="90351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6200000" flipH="1">
            <a:off x="5894613" y="2890158"/>
            <a:ext cx="1404260" cy="936172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C:\Users\User\Downloads\2738423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9400" y="2503715"/>
            <a:ext cx="1669888" cy="1436943"/>
          </a:xfrm>
          <a:prstGeom prst="rect">
            <a:avLst/>
          </a:prstGeom>
          <a:noFill/>
        </p:spPr>
      </p:pic>
      <p:pic>
        <p:nvPicPr>
          <p:cNvPr id="3074" name="Picture 2" descr="C:\Users\User\Downloads\006.jpg"/>
          <p:cNvPicPr>
            <a:picLocks noChangeAspect="1" noChangeArrowheads="1"/>
          </p:cNvPicPr>
          <p:nvPr/>
        </p:nvPicPr>
        <p:blipFill>
          <a:blip r:embed="rId3"/>
          <a:srcRect b="36248"/>
          <a:stretch>
            <a:fillRect/>
          </a:stretch>
        </p:blipFill>
        <p:spPr bwMode="auto">
          <a:xfrm>
            <a:off x="1785257" y="200499"/>
            <a:ext cx="5116285" cy="21399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1228" y="272141"/>
            <a:ext cx="7257570" cy="95673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Профориентационный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опросник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Е.И.Климова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15686" y="1295400"/>
          <a:ext cx="8556171" cy="3753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7685"/>
                <a:gridCol w="1632858"/>
                <a:gridCol w="2035628"/>
              </a:tblGrid>
              <a:tr h="348343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Воспитанники старшего возраста 68 человек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8714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(человек)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(человек)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4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«Человек – природа» (садовник, агроном,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животновод)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033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«Человек – техника» (инженер, строитель)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8795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«Человек- человек» (воспитатель, врач, продавец и т.д.)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0331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«Человек- художественный образ»</a:t>
                      </a:r>
                    </a:p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(певец, актер, художник)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для отчета инновация\магазин\IMG_20171128_1430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1686" y="2701434"/>
            <a:ext cx="2416629" cy="3130349"/>
          </a:xfrm>
          <a:prstGeom prst="rect">
            <a:avLst/>
          </a:prstGeom>
          <a:noFill/>
        </p:spPr>
      </p:pic>
      <p:pic>
        <p:nvPicPr>
          <p:cNvPr id="1027" name="Picture 3" descr="C:\Users\User\Desktop\для отчета инновация\магазин\IMG_20171201_1601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36" y="2732953"/>
            <a:ext cx="2837449" cy="3090904"/>
          </a:xfrm>
          <a:prstGeom prst="rect">
            <a:avLst/>
          </a:prstGeom>
          <a:noFill/>
        </p:spPr>
      </p:pic>
      <p:pic>
        <p:nvPicPr>
          <p:cNvPr id="1028" name="Picture 4" descr="C:\Users\User\Desktop\для отчета инновация\магазин\IMG_20171128_1431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5971" y="283421"/>
            <a:ext cx="3167743" cy="2782824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2960914" y="3548743"/>
            <a:ext cx="3559629" cy="1665514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Профессиональная деятельность  работников торговли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МО\мо апрель 2018г\IMG_28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247" y="222739"/>
            <a:ext cx="4114800" cy="2637282"/>
          </a:xfrm>
          <a:prstGeom prst="rect">
            <a:avLst/>
          </a:prstGeom>
          <a:noFill/>
        </p:spPr>
      </p:pic>
      <p:pic>
        <p:nvPicPr>
          <p:cNvPr id="2051" name="Picture 3" descr="C:\Users\User\Desktop\МО\мо апрель 2018г\IMG_283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354" y="3048677"/>
            <a:ext cx="3856892" cy="2820619"/>
          </a:xfrm>
          <a:prstGeom prst="rect">
            <a:avLst/>
          </a:prstGeom>
          <a:noFill/>
        </p:spPr>
      </p:pic>
      <p:pic>
        <p:nvPicPr>
          <p:cNvPr id="5122" name="Picture 2" descr="C:\Users\User\Desktop\Все фото\фото РППС Баранова\IMG_2681.JPG"/>
          <p:cNvPicPr>
            <a:picLocks noChangeAspect="1" noChangeArrowheads="1"/>
          </p:cNvPicPr>
          <p:nvPr/>
        </p:nvPicPr>
        <p:blipFill>
          <a:blip r:embed="rId4" cstate="print"/>
          <a:srcRect t="4063"/>
          <a:stretch>
            <a:fillRect/>
          </a:stretch>
        </p:blipFill>
        <p:spPr bwMode="auto">
          <a:xfrm>
            <a:off x="4822958" y="3317631"/>
            <a:ext cx="3922457" cy="2508738"/>
          </a:xfrm>
          <a:prstGeom prst="rect">
            <a:avLst/>
          </a:prstGeom>
          <a:noFill/>
        </p:spPr>
      </p:pic>
      <p:pic>
        <p:nvPicPr>
          <p:cNvPr id="5123" name="Picture 3" descr="C:\Users\User\Desktop\Все фото\фото РППС Баранова\IMG_266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10293" y="166635"/>
            <a:ext cx="3980963" cy="2672861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2656114" y="2046515"/>
            <a:ext cx="3799115" cy="1654628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РППС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ИННОВАЦИОННОЙ ПРОГРАММЫ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для отчета инновация\ФОТО ДЕТИ\IMG_04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233" y="257785"/>
            <a:ext cx="4451168" cy="2967445"/>
          </a:xfrm>
          <a:prstGeom prst="rect">
            <a:avLst/>
          </a:prstGeom>
          <a:noFill/>
        </p:spPr>
      </p:pic>
      <p:pic>
        <p:nvPicPr>
          <p:cNvPr id="2" name="Picture 2" descr="C:\Users\User\Desktop\мо апрель 2018г\IMG_28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51385" y="3102383"/>
            <a:ext cx="5050692" cy="2697069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4985657" y="555172"/>
            <a:ext cx="3799115" cy="1654628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РППС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ИННОВАЦИОННОЙ ПРОГРАММЫ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для отчета инновация\ФОТО ДЕТИ\IMG_04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9230" y="3472542"/>
            <a:ext cx="3331029" cy="2220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DCIM\100CANON\IMG_3318.JPG"/>
          <p:cNvPicPr>
            <a:picLocks noChangeAspect="1" noChangeArrowheads="1"/>
          </p:cNvPicPr>
          <p:nvPr/>
        </p:nvPicPr>
        <p:blipFill>
          <a:blip r:embed="rId2" cstate="print"/>
          <a:srcRect l="7054" t="2178" r="4772"/>
          <a:stretch>
            <a:fillRect/>
          </a:stretch>
        </p:blipFill>
        <p:spPr bwMode="auto">
          <a:xfrm>
            <a:off x="6161315" y="947056"/>
            <a:ext cx="2710542" cy="2340428"/>
          </a:xfrm>
          <a:prstGeom prst="rect">
            <a:avLst/>
          </a:prstGeom>
          <a:noFill/>
        </p:spPr>
      </p:pic>
      <p:pic>
        <p:nvPicPr>
          <p:cNvPr id="9" name="Picture 2" descr="G:\DCIM\100CANON\IMG_308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3432" r="4509"/>
          <a:stretch>
            <a:fillRect/>
          </a:stretch>
        </p:blipFill>
        <p:spPr bwMode="auto">
          <a:xfrm>
            <a:off x="6209271" y="3995058"/>
            <a:ext cx="2673472" cy="1882486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2492829" y="2764971"/>
            <a:ext cx="3635829" cy="97971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Диссеминация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C:\Users\User\Desktop\мо апрель 2018г\IMG_20180410_143736.jpg"/>
          <p:cNvPicPr>
            <a:picLocks noChangeAspect="1" noChangeArrowheads="1"/>
          </p:cNvPicPr>
          <p:nvPr/>
        </p:nvPicPr>
        <p:blipFill>
          <a:blip r:embed="rId4" cstate="print"/>
          <a:srcRect t="11448"/>
          <a:stretch>
            <a:fillRect/>
          </a:stretch>
        </p:blipFill>
        <p:spPr bwMode="auto">
          <a:xfrm>
            <a:off x="292851" y="936172"/>
            <a:ext cx="2178206" cy="2474406"/>
          </a:xfrm>
          <a:prstGeom prst="rect">
            <a:avLst/>
          </a:prstGeom>
          <a:noFill/>
        </p:spPr>
      </p:pic>
      <p:pic>
        <p:nvPicPr>
          <p:cNvPr id="4099" name="Picture 3" descr="C:\Users\User\Desktop\Все фото\сочи\IMG-20170407-WA00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1257" y="3704772"/>
            <a:ext cx="2144486" cy="2184400"/>
          </a:xfrm>
          <a:prstGeom prst="rect">
            <a:avLst/>
          </a:prstGeom>
          <a:noFill/>
        </p:spPr>
      </p:pic>
      <p:cxnSp>
        <p:nvCxnSpPr>
          <p:cNvPr id="12" name="Прямая со стрелкой 11"/>
          <p:cNvCxnSpPr/>
          <p:nvPr/>
        </p:nvCxnSpPr>
        <p:spPr>
          <a:xfrm rot="5400000">
            <a:off x="2345871" y="4142015"/>
            <a:ext cx="1567544" cy="990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6200000" flipH="1">
            <a:off x="4860471" y="4239985"/>
            <a:ext cx="1687286" cy="87085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V="1">
            <a:off x="2291444" y="1213757"/>
            <a:ext cx="1567543" cy="1121229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 flipH="1" flipV="1">
            <a:off x="4751614" y="1409700"/>
            <a:ext cx="1611086" cy="8382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 descr="C:\Users\User\Downloads\27384239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65714" y="350047"/>
            <a:ext cx="2135974" cy="18380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26572" y="2503712"/>
            <a:ext cx="2601684" cy="15240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Продукты инновационной деятельности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User\Downloads\2738423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1850" y="130630"/>
            <a:ext cx="2970493" cy="2556116"/>
          </a:xfrm>
          <a:prstGeom prst="rect">
            <a:avLst/>
          </a:prstGeom>
          <a:noFill/>
        </p:spPr>
      </p:pic>
      <p:cxnSp>
        <p:nvCxnSpPr>
          <p:cNvPr id="7" name="Прямая со стрелкой 6"/>
          <p:cNvCxnSpPr/>
          <p:nvPr/>
        </p:nvCxnSpPr>
        <p:spPr>
          <a:xfrm rot="10800000" flipV="1">
            <a:off x="1915886" y="1306283"/>
            <a:ext cx="1284516" cy="93617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3320141" y="3657598"/>
            <a:ext cx="2503714" cy="15240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Доработка проектов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139543" y="2492827"/>
            <a:ext cx="2808514" cy="15240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Распространение опыта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5192488" y="1371599"/>
            <a:ext cx="1904998" cy="97971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6200000" flipH="1">
            <a:off x="3570514" y="2754084"/>
            <a:ext cx="1752601" cy="3265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USER\Users\Public\Сканировать2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2407" t="19791" r="14563" b="23958"/>
          <a:stretch>
            <a:fillRect/>
          </a:stretch>
        </p:blipFill>
        <p:spPr bwMode="auto">
          <a:xfrm>
            <a:off x="3620115" y="180749"/>
            <a:ext cx="1898941" cy="2849049"/>
          </a:xfrm>
          <a:prstGeom prst="rect">
            <a:avLst/>
          </a:prstGeom>
          <a:noFill/>
        </p:spPr>
      </p:pic>
      <p:pic>
        <p:nvPicPr>
          <p:cNvPr id="3073" name="Рисунок 9" descr="logo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472" y="3140529"/>
            <a:ext cx="1665288" cy="1295400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8086" y="3015343"/>
          <a:ext cx="8371114" cy="2753978"/>
        </p:xfrm>
        <a:graphic>
          <a:graphicData uri="http://schemas.openxmlformats.org/drawingml/2006/table">
            <a:tbl>
              <a:tblPr/>
              <a:tblGrid>
                <a:gridCol w="2054728"/>
                <a:gridCol w="2199068"/>
                <a:gridCol w="2138690"/>
                <a:gridCol w="1978628"/>
              </a:tblGrid>
              <a:tr h="13457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098" marR="43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098" marR="43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098" marR="43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098" marR="43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82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098" marR="43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5745" algn="l"/>
                        </a:tabLst>
                      </a:pPr>
                      <a:r>
                        <a:rPr lang="ru-RU" sz="700" b="1" dirty="0">
                          <a:latin typeface="Calibri"/>
                          <a:ea typeface="Times New Roman"/>
                          <a:cs typeface="Times New Roman"/>
                        </a:rPr>
                        <a:t>	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098" marR="43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098" marR="43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098" marR="430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Рисунок 7" descr="608346bdf144da538cc613af98e0c65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0521" y="3111252"/>
            <a:ext cx="1973249" cy="1199491"/>
          </a:xfrm>
          <a:prstGeom prst="rect">
            <a:avLst/>
          </a:prstGeom>
          <a:noFill/>
        </p:spPr>
      </p:pic>
      <p:pic>
        <p:nvPicPr>
          <p:cNvPr id="9" name="Рисунок 8" descr="1434531831OPeZ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1229" y="3075274"/>
            <a:ext cx="1815647" cy="1209821"/>
          </a:xfrm>
          <a:prstGeom prst="rect">
            <a:avLst/>
          </a:prstGeom>
          <a:noFill/>
        </p:spPr>
      </p:pic>
      <p:pic>
        <p:nvPicPr>
          <p:cNvPr id="10" name="Рисунок 9" descr="C:\Users\User\Downloads\kassir_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85844" y="3069166"/>
            <a:ext cx="1547283" cy="1329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3" descr="i (15)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9662" y="4440679"/>
            <a:ext cx="1330325" cy="1328737"/>
          </a:xfrm>
          <a:prstGeom prst="rect">
            <a:avLst/>
          </a:prstGeom>
          <a:noFill/>
        </p:spPr>
      </p:pic>
      <p:pic>
        <p:nvPicPr>
          <p:cNvPr id="12" name="Рисунок 12" descr="148511227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29593" y="4375365"/>
            <a:ext cx="1714512" cy="1430337"/>
          </a:xfrm>
          <a:prstGeom prst="rect">
            <a:avLst/>
          </a:prstGeom>
          <a:noFill/>
        </p:spPr>
      </p:pic>
      <p:pic>
        <p:nvPicPr>
          <p:cNvPr id="13" name="Рисунок 14" descr="218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51899" y="5195202"/>
            <a:ext cx="768350" cy="574675"/>
          </a:xfrm>
          <a:prstGeom prst="rect">
            <a:avLst/>
          </a:prstGeom>
          <a:noFill/>
        </p:spPr>
      </p:pic>
      <p:pic>
        <p:nvPicPr>
          <p:cNvPr id="14" name="Рисунок 11" descr="i (14)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94762" y="4364479"/>
            <a:ext cx="1069754" cy="1230778"/>
          </a:xfrm>
          <a:prstGeom prst="rect">
            <a:avLst/>
          </a:prstGeom>
          <a:noFill/>
        </p:spPr>
      </p:pic>
      <p:pic>
        <p:nvPicPr>
          <p:cNvPr id="15" name="Рисунок 15" descr="i (16)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72340" y="4353593"/>
            <a:ext cx="1531936" cy="1489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User\Downloads\2748_origina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587" r="5556"/>
          <a:stretch>
            <a:fillRect/>
          </a:stretch>
        </p:blipFill>
        <p:spPr bwMode="auto">
          <a:xfrm>
            <a:off x="176341" y="141514"/>
            <a:ext cx="8815259" cy="433251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79171" y="5203371"/>
            <a:ext cx="56420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2226</TotalTime>
  <Words>209</Words>
  <Application>Microsoft Office PowerPoint</Application>
  <PresentationFormat>Экран (4:3)</PresentationFormat>
  <Paragraphs>67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 ОТЧЕТ  муниципальной экспериментальной площадки муниципального бюджетного дошкольного образовательного учреждения детский сад комбинированного вида №25 «Пчёлка» ст.Брюховецкой муниципального образования Брюховецкий район</vt:lpstr>
      <vt:lpstr>Слайд 2</vt:lpstr>
      <vt:lpstr>ЦЕЛЬ ИННОВАЦИОННОЙ ПРОГРАММЫ формирование у детей познавательного интереса к профессиям, их взаимосвязи, интереса к игровой, коллективной, продуктивной, творческой, познавательно – исследовательской деятельности; обобщение знаний о профессиях в процессе совместной и самостоятельной деятельности детей через сетевое взаимодействие с различными структурами и организациями; создание  условий для полноценного познавательного развития  посредством ранней профессиональной ориентации и взаимодействия с социальными партнерами;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 Профориентационный опросник Е.И.Климова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PJSC "New Engineering Technologies"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User</cp:lastModifiedBy>
  <cp:revision>54</cp:revision>
  <dcterms:created xsi:type="dcterms:W3CDTF">2016-11-18T14:12:19Z</dcterms:created>
  <dcterms:modified xsi:type="dcterms:W3CDTF">2018-06-15T04:56:57Z</dcterms:modified>
</cp:coreProperties>
</file>